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61" r:id="rId3"/>
    <p:sldId id="262" r:id="rId4"/>
    <p:sldId id="263" r:id="rId5"/>
    <p:sldId id="258" r:id="rId6"/>
    <p:sldId id="259" r:id="rId7"/>
    <p:sldId id="257" r:id="rId8"/>
    <p:sldId id="260" r:id="rId9"/>
    <p:sldId id="264" r:id="rId10"/>
    <p:sldId id="265" r:id="rId11"/>
    <p:sldId id="266" r:id="rId12"/>
    <p:sldId id="267" r:id="rId13"/>
    <p:sldId id="269" r:id="rId14"/>
    <p:sldId id="268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4FE79-1559-F14D-06CB-B2A5FE5F1E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Orange Juice Music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1E044E-06D6-00FB-E5AD-9F23EF5866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Orange Juice (Jason Kauppila)</a:t>
            </a:r>
          </a:p>
        </p:txBody>
      </p:sp>
    </p:spTree>
    <p:extLst>
      <p:ext uri="{BB962C8B-B14F-4D97-AF65-F5344CB8AC3E}">
        <p14:creationId xmlns:p14="http://schemas.microsoft.com/office/powerpoint/2010/main" val="2176534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E4C1A-6F14-9974-686C-E29D3C300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Piano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6AF4A-D6EA-B62B-95E0-26DBC4EF8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/>
          <a:lstStyle/>
          <a:p>
            <a:r>
              <a:rPr lang="en-US" dirty="0"/>
              <a:t>A virtual piano on your computer!</a:t>
            </a:r>
          </a:p>
          <a:p>
            <a:pPr lvl="1"/>
            <a:r>
              <a:rPr lang="en-US" dirty="0"/>
              <a:t>Can be played with either keyboard or mouse.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3D3D62-7132-483A-5FF9-F33387621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334" y="1634041"/>
            <a:ext cx="8176334" cy="4466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70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583C0-E3D1-2D1F-8EBD-CDE03E6E5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Music App UML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EEF8EA-F140-741C-E554-FBEFA2F96A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8677" y="413348"/>
            <a:ext cx="8305358" cy="5792144"/>
          </a:xfrm>
        </p:spPr>
      </p:pic>
    </p:spTree>
    <p:extLst>
      <p:ext uri="{BB962C8B-B14F-4D97-AF65-F5344CB8AC3E}">
        <p14:creationId xmlns:p14="http://schemas.microsoft.com/office/powerpoint/2010/main" val="4289034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2B5B9-73F9-47A9-269D-3198C3E7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Summary of UML Diagram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F093B-B158-CA35-5DCA-106E5FC31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678298" cy="5120640"/>
          </a:xfrm>
        </p:spPr>
        <p:txBody>
          <a:bodyPr>
            <a:normAutofit/>
          </a:bodyPr>
          <a:lstStyle/>
          <a:p>
            <a:r>
              <a:rPr lang="en-US" dirty="0" err="1"/>
              <a:t>OrangeJuiceMusicApp</a:t>
            </a:r>
            <a:r>
              <a:rPr lang="en-US" dirty="0"/>
              <a:t> holds </a:t>
            </a:r>
            <a:r>
              <a:rPr lang="en-US" dirty="0" err="1"/>
              <a:t>MidiGeneratorPane</a:t>
            </a:r>
            <a:r>
              <a:rPr lang="en-US" dirty="0"/>
              <a:t>, </a:t>
            </a:r>
            <a:r>
              <a:rPr lang="en-US" dirty="0" err="1"/>
              <a:t>MidiPlayerPane</a:t>
            </a:r>
            <a:r>
              <a:rPr lang="en-US" dirty="0"/>
              <a:t>, </a:t>
            </a:r>
            <a:r>
              <a:rPr lang="en-US" dirty="0" err="1"/>
              <a:t>PianoScene</a:t>
            </a:r>
            <a:endParaRPr lang="en-US" dirty="0"/>
          </a:p>
          <a:p>
            <a:pPr lvl="1"/>
            <a:r>
              <a:rPr lang="en-US" dirty="0" err="1"/>
              <a:t>MidiGeneratorPane</a:t>
            </a:r>
            <a:r>
              <a:rPr lang="en-US" dirty="0"/>
              <a:t> holds </a:t>
            </a:r>
            <a:r>
              <a:rPr lang="en-US" dirty="0" err="1"/>
              <a:t>RangePane</a:t>
            </a:r>
            <a:r>
              <a:rPr lang="en-US" dirty="0"/>
              <a:t>, </a:t>
            </a:r>
            <a:r>
              <a:rPr lang="en-US" dirty="0" err="1"/>
              <a:t>ScaleWeightsPane</a:t>
            </a:r>
            <a:r>
              <a:rPr lang="en-US" dirty="0"/>
              <a:t>, </a:t>
            </a:r>
            <a:r>
              <a:rPr lang="en-US" dirty="0" err="1"/>
              <a:t>TimeWeightsPane</a:t>
            </a:r>
            <a:r>
              <a:rPr lang="en-US" dirty="0"/>
              <a:t> and creates Song</a:t>
            </a:r>
          </a:p>
          <a:p>
            <a:pPr lvl="2"/>
            <a:r>
              <a:rPr lang="en-US" dirty="0" err="1"/>
              <a:t>ScaleWeightsPane</a:t>
            </a:r>
            <a:r>
              <a:rPr lang="en-US" dirty="0"/>
              <a:t> holds </a:t>
            </a:r>
            <a:r>
              <a:rPr lang="en-US" dirty="0" err="1"/>
              <a:t>NoteWeightsPane</a:t>
            </a:r>
            <a:endParaRPr lang="en-US" dirty="0"/>
          </a:p>
          <a:p>
            <a:pPr lvl="3"/>
            <a:r>
              <a:rPr lang="en-US" dirty="0" err="1"/>
              <a:t>NoteWeightsPane</a:t>
            </a:r>
            <a:r>
              <a:rPr lang="en-US" dirty="0"/>
              <a:t> uses </a:t>
            </a:r>
            <a:r>
              <a:rPr lang="en-US" dirty="0" err="1"/>
              <a:t>DefaultNoteWeights</a:t>
            </a:r>
            <a:endParaRPr lang="en-US" dirty="0"/>
          </a:p>
          <a:p>
            <a:pPr lvl="2"/>
            <a:r>
              <a:rPr lang="en-US" dirty="0"/>
              <a:t>Song holds Measure</a:t>
            </a:r>
          </a:p>
          <a:p>
            <a:pPr lvl="3"/>
            <a:r>
              <a:rPr lang="en-US" dirty="0"/>
              <a:t>Measure holds Note and contains </a:t>
            </a:r>
            <a:r>
              <a:rPr lang="en-US" dirty="0" err="1"/>
              <a:t>TimeSignature</a:t>
            </a:r>
            <a:r>
              <a:rPr lang="en-US" dirty="0"/>
              <a:t> and Chord</a:t>
            </a:r>
          </a:p>
          <a:p>
            <a:pPr lvl="4"/>
            <a:r>
              <a:rPr lang="en-US" dirty="0"/>
              <a:t>Note uses </a:t>
            </a:r>
            <a:r>
              <a:rPr lang="en-US" dirty="0" err="1"/>
              <a:t>NoteUtil</a:t>
            </a:r>
            <a:endParaRPr lang="en-US" dirty="0"/>
          </a:p>
          <a:p>
            <a:pPr lvl="1"/>
            <a:r>
              <a:rPr lang="en-US" dirty="0" err="1"/>
              <a:t>PianoScene</a:t>
            </a:r>
            <a:r>
              <a:rPr lang="en-US" dirty="0"/>
              <a:t> holds </a:t>
            </a:r>
            <a:r>
              <a:rPr lang="en-US" dirty="0" err="1"/>
              <a:t>PianoPane</a:t>
            </a:r>
            <a:endParaRPr lang="en-US" dirty="0"/>
          </a:p>
          <a:p>
            <a:pPr lvl="2"/>
            <a:r>
              <a:rPr lang="en-US" dirty="0" err="1"/>
              <a:t>PianoPane</a:t>
            </a:r>
            <a:r>
              <a:rPr lang="en-US" dirty="0"/>
              <a:t> holds </a:t>
            </a:r>
            <a:r>
              <a:rPr lang="en-US" dirty="0" err="1"/>
              <a:t>KeyboardPane</a:t>
            </a:r>
            <a:endParaRPr lang="en-US" dirty="0"/>
          </a:p>
          <a:p>
            <a:pPr lvl="2"/>
            <a:r>
              <a:rPr lang="en-US" dirty="0" err="1"/>
              <a:t>KeyboardPane</a:t>
            </a:r>
            <a:r>
              <a:rPr lang="en-US" dirty="0"/>
              <a:t> holds subclasses of the abstract class </a:t>
            </a:r>
            <a:r>
              <a:rPr lang="en-US" dirty="0" err="1"/>
              <a:t>PianoKey</a:t>
            </a:r>
            <a:endParaRPr lang="en-US" dirty="0"/>
          </a:p>
          <a:p>
            <a:pPr lvl="3"/>
            <a:r>
              <a:rPr lang="en-US" dirty="0" err="1"/>
              <a:t>StandardKey</a:t>
            </a:r>
            <a:r>
              <a:rPr lang="en-US" dirty="0"/>
              <a:t>, </a:t>
            </a:r>
            <a:r>
              <a:rPr lang="en-US" dirty="0" err="1"/>
              <a:t>B_E_Key</a:t>
            </a:r>
            <a:r>
              <a:rPr lang="en-US" dirty="0"/>
              <a:t>, </a:t>
            </a:r>
            <a:r>
              <a:rPr lang="en-US" dirty="0" err="1"/>
              <a:t>C_F_Key</a:t>
            </a:r>
            <a:r>
              <a:rPr lang="en-US" dirty="0"/>
              <a:t>, </a:t>
            </a:r>
            <a:r>
              <a:rPr lang="en-US" dirty="0" err="1"/>
              <a:t>FinalCKey</a:t>
            </a:r>
            <a:r>
              <a:rPr lang="en-US" dirty="0"/>
              <a:t>, </a:t>
            </a:r>
            <a:r>
              <a:rPr lang="en-US" dirty="0" err="1"/>
              <a:t>SharpFlatKey</a:t>
            </a:r>
            <a:r>
              <a:rPr lang="en-US" dirty="0"/>
              <a:t>, </a:t>
            </a:r>
            <a:r>
              <a:rPr lang="en-US" dirty="0" err="1"/>
              <a:t>FinalSharpFlatKey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597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6C5B-1476-94AD-7A7A-81FC62A7A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Building Process of Orange Juice Music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68E98-407C-0028-5447-6DF7AC486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7922139" cy="5120640"/>
          </a:xfrm>
        </p:spPr>
        <p:txBody>
          <a:bodyPr/>
          <a:lstStyle/>
          <a:p>
            <a:r>
              <a:rPr lang="en-US" dirty="0"/>
              <a:t>All the work was done by the sole team member of Team Orange Juice.</a:t>
            </a:r>
          </a:p>
          <a:p>
            <a:pPr lvl="2"/>
            <a:r>
              <a:rPr lang="en-US" dirty="0"/>
              <a:t>This includes the artwork (please note that this team member is more of a musician than an artist.)</a:t>
            </a:r>
          </a:p>
          <a:p>
            <a:r>
              <a:rPr lang="en-US" dirty="0"/>
              <a:t>The virtual piano was designed first.</a:t>
            </a:r>
          </a:p>
          <a:p>
            <a:pPr lvl="1"/>
            <a:r>
              <a:rPr lang="en-US" dirty="0"/>
              <a:t>First the </a:t>
            </a:r>
            <a:r>
              <a:rPr lang="en-US" dirty="0" err="1"/>
              <a:t>KeyboardPane</a:t>
            </a:r>
            <a:r>
              <a:rPr lang="en-US" dirty="0"/>
              <a:t> was designed, then the </a:t>
            </a:r>
            <a:r>
              <a:rPr lang="en-US" dirty="0" err="1"/>
              <a:t>PianoPane</a:t>
            </a:r>
            <a:r>
              <a:rPr lang="en-US" dirty="0"/>
              <a:t> with buttons, and finally the </a:t>
            </a:r>
            <a:r>
              <a:rPr lang="en-US" dirty="0" err="1"/>
              <a:t>PianoScene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 lot of time was spent debugging this</a:t>
            </a:r>
          </a:p>
          <a:p>
            <a:r>
              <a:rPr lang="en-US" dirty="0"/>
              <a:t>The midi player was designed second.</a:t>
            </a:r>
          </a:p>
          <a:p>
            <a:r>
              <a:rPr lang="en-US" dirty="0"/>
              <a:t>The midi generator was designed third using some of what was learned from the midi player.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860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2A47C-DC27-A4C1-9A4F-9F2F4C35F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6E2E2-0F7B-5E03-FEB4-6368ACE1D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443166" cy="5120640"/>
          </a:xfrm>
        </p:spPr>
        <p:txBody>
          <a:bodyPr/>
          <a:lstStyle/>
          <a:p>
            <a:r>
              <a:rPr lang="en-US" dirty="0"/>
              <a:t>The format of some midi data</a:t>
            </a:r>
          </a:p>
          <a:p>
            <a:pPr lvl="1"/>
            <a:r>
              <a:rPr lang="en-US" dirty="0"/>
              <a:t>Start and stop note messages</a:t>
            </a:r>
          </a:p>
          <a:p>
            <a:pPr lvl="1"/>
            <a:r>
              <a:rPr lang="en-US" dirty="0"/>
              <a:t>Tempo and time signature messages</a:t>
            </a:r>
          </a:p>
          <a:p>
            <a:r>
              <a:rPr lang="en-US" dirty="0"/>
              <a:t>How to create midi events in Java and use them in meaningful ways</a:t>
            </a:r>
          </a:p>
          <a:p>
            <a:r>
              <a:rPr lang="en-US" dirty="0"/>
              <a:t>Getting customizable input can sometimes be more troublesome than the logic behind using that input</a:t>
            </a:r>
          </a:p>
          <a:p>
            <a:r>
              <a:rPr lang="en-US" dirty="0"/>
              <a:t>Setting default settings can take a long time</a:t>
            </a:r>
          </a:p>
        </p:txBody>
      </p:sp>
    </p:spTree>
    <p:extLst>
      <p:ext uri="{BB962C8B-B14F-4D97-AF65-F5344CB8AC3E}">
        <p14:creationId xmlns:p14="http://schemas.microsoft.com/office/powerpoint/2010/main" val="1299943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7A2D-78CA-0570-B9E0-F4BBDCF32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Music App Demo</a:t>
            </a:r>
          </a:p>
        </p:txBody>
      </p:sp>
      <p:pic>
        <p:nvPicPr>
          <p:cNvPr id="6" name="ProjectDemo">
            <a:hlinkClick r:id="" action="ppaction://media"/>
            <a:extLst>
              <a:ext uri="{FF2B5EF4-FFF2-40B4-BE49-F238E27FC236}">
                <a16:creationId xmlns:a16="http://schemas.microsoft.com/office/drawing/2014/main" id="{6DC9EA79-FCB3-19EE-A11E-B31217A2BB9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8738" y="1366838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135439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2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AF1AA-679E-C3B8-12ED-DE5D3544F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Composer’s Struggle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8AA8E-898D-F944-9F51-D3AB94A57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Writer’s block</a:t>
            </a:r>
          </a:p>
          <a:p>
            <a:r>
              <a:rPr lang="en-US" dirty="0"/>
              <a:t>Lack of inspiration</a:t>
            </a:r>
          </a:p>
          <a:p>
            <a:r>
              <a:rPr lang="en-US" dirty="0"/>
              <a:t>Compositions lacking creativity</a:t>
            </a:r>
          </a:p>
          <a:p>
            <a:pPr lvl="1"/>
            <a:r>
              <a:rPr lang="en-US" dirty="0"/>
              <a:t>Songs sound like they were made from the same mold</a:t>
            </a:r>
          </a:p>
        </p:txBody>
      </p:sp>
    </p:spTree>
    <p:extLst>
      <p:ext uri="{BB962C8B-B14F-4D97-AF65-F5344CB8AC3E}">
        <p14:creationId xmlns:p14="http://schemas.microsoft.com/office/powerpoint/2010/main" val="2193046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5B25-C7D5-8E5F-6596-B71713881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Solution for a Composer’s</a:t>
            </a:r>
            <a:br>
              <a:rPr lang="en-US" dirty="0"/>
            </a:br>
            <a:r>
              <a:rPr lang="en-US" dirty="0"/>
              <a:t>Struggle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25E04-8303-6A10-BB96-58C700C77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Orange Juice Music App</a:t>
            </a:r>
          </a:p>
          <a:p>
            <a:pPr lvl="1"/>
            <a:r>
              <a:rPr lang="en-US" dirty="0"/>
              <a:t>Tools to help inspire you all in one place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8E8B97-9454-90E9-3E7B-977DC259B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324" y="2121762"/>
            <a:ext cx="4762154" cy="395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5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20363-93AC-0924-079E-631807EEF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Music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9678C-A146-5BAE-39D0-8AE982321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Has 3 main parts:</a:t>
            </a:r>
          </a:p>
          <a:p>
            <a:pPr lvl="1"/>
            <a:r>
              <a:rPr lang="en-US" dirty="0"/>
              <a:t>Orange Juice Midi Generator</a:t>
            </a:r>
          </a:p>
          <a:p>
            <a:pPr lvl="1"/>
            <a:r>
              <a:rPr lang="en-US" dirty="0"/>
              <a:t>Orange Juice Midi Player</a:t>
            </a:r>
          </a:p>
          <a:p>
            <a:pPr lvl="1"/>
            <a:r>
              <a:rPr lang="en-US" dirty="0"/>
              <a:t>Orange Juice Piano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858402-517E-9313-99B4-4408C7168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324" y="2121762"/>
            <a:ext cx="4762154" cy="395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613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4BCD3-046B-26A0-767A-620ED3C1B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Randomly Generated Midi Music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5D08D1A-02E7-3081-9DC6-34D17BE542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1855" y="943956"/>
            <a:ext cx="4138662" cy="4601183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5FA6CF5-9FCE-BD07-E690-A2F76DEEC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1142" y="943956"/>
            <a:ext cx="4575832" cy="460118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1D0DA9F-9D6D-D6FF-090A-066598386B4B}"/>
              </a:ext>
            </a:extLst>
          </p:cNvPr>
          <p:cNvSpPr txBox="1"/>
          <p:nvPr/>
        </p:nvSpPr>
        <p:spPr>
          <a:xfrm>
            <a:off x="3027285" y="574624"/>
            <a:ext cx="7256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/>
              <a:t>Some simple sample code to generate a random midi part for a piano: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77A2CF-CA5B-AF90-7980-86154A4BA8A7}"/>
              </a:ext>
            </a:extLst>
          </p:cNvPr>
          <p:cNvSpPr txBox="1"/>
          <p:nvPr/>
        </p:nvSpPr>
        <p:spPr>
          <a:xfrm>
            <a:off x="3027284" y="5655512"/>
            <a:ext cx="8779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/>
              <a:t>Worse results could be generated if there were not fixed options for the note length.</a:t>
            </a:r>
          </a:p>
        </p:txBody>
      </p:sp>
    </p:spTree>
    <p:extLst>
      <p:ext uri="{BB962C8B-B14F-4D97-AF65-F5344CB8AC3E}">
        <p14:creationId xmlns:p14="http://schemas.microsoft.com/office/powerpoint/2010/main" val="1790754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D6D78-EF44-0A48-E864-DEE89D18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Randomly Generated Midi Music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F6E13C-35C6-7B3F-A0F7-8AA3B567B6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2220" y="863600"/>
            <a:ext cx="7288236" cy="5121275"/>
          </a:xfrm>
        </p:spPr>
      </p:pic>
    </p:spTree>
    <p:extLst>
      <p:ext uri="{BB962C8B-B14F-4D97-AF65-F5344CB8AC3E}">
        <p14:creationId xmlns:p14="http://schemas.microsoft.com/office/powerpoint/2010/main" val="3621070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8AD46-7F1A-519D-EBE7-A37332C42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Midi Generator</a:t>
            </a:r>
            <a:br>
              <a:rPr lang="en-US" dirty="0"/>
            </a:br>
            <a:r>
              <a:rPr lang="en-US" dirty="0"/>
              <a:t>Music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3AD815B-DA07-F9D7-0B8C-363038A8D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059631"/>
            <a:ext cx="7315200" cy="4729212"/>
          </a:xfrm>
        </p:spPr>
      </p:pic>
    </p:spTree>
    <p:extLst>
      <p:ext uri="{BB962C8B-B14F-4D97-AF65-F5344CB8AC3E}">
        <p14:creationId xmlns:p14="http://schemas.microsoft.com/office/powerpoint/2010/main" val="3502153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35D5D-E28D-4D63-1063-110701E37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Midi Generator</a:t>
            </a:r>
            <a:br>
              <a:rPr lang="en-US" dirty="0"/>
            </a:br>
            <a:r>
              <a:rPr lang="en-US" dirty="0"/>
              <a:t>Music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9A1389-3213-67E4-6DC4-EB7E4E88B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898659"/>
            <a:ext cx="7315200" cy="5051157"/>
          </a:xfrm>
        </p:spPr>
      </p:pic>
    </p:spTree>
    <p:extLst>
      <p:ext uri="{BB962C8B-B14F-4D97-AF65-F5344CB8AC3E}">
        <p14:creationId xmlns:p14="http://schemas.microsoft.com/office/powerpoint/2010/main" val="39565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C7FE7-7191-F90C-317B-EFDEE82A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Midi Player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CE1F3-9B1D-7DB7-8B16-9D6D45DD6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play a pre-existing midi file on you computer!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1D1449-36E9-9770-1D48-0AFE1EC6B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904" y="1518577"/>
            <a:ext cx="5322395" cy="465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506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109</TotalTime>
  <Words>398</Words>
  <Application>Microsoft Office PowerPoint</Application>
  <PresentationFormat>Widescreen</PresentationFormat>
  <Paragraphs>89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Corbel</vt:lpstr>
      <vt:lpstr>Wingdings 2</vt:lpstr>
      <vt:lpstr>Frame</vt:lpstr>
      <vt:lpstr>Orange Juice Music App</vt:lpstr>
      <vt:lpstr>A Composer’s Struggle</vt:lpstr>
      <vt:lpstr>A Solution for a Composer’s Struggle </vt:lpstr>
      <vt:lpstr>Orange Juice Music App</vt:lpstr>
      <vt:lpstr>Typical Randomly Generated Midi Music</vt:lpstr>
      <vt:lpstr>Typical Randomly Generated Midi Music</vt:lpstr>
      <vt:lpstr>Orange Juice Midi Generator Music</vt:lpstr>
      <vt:lpstr>Orange Juice Midi Generator Music</vt:lpstr>
      <vt:lpstr>Orange Juice Midi Player</vt:lpstr>
      <vt:lpstr>Orange Juice Piano</vt:lpstr>
      <vt:lpstr>Orange Juice Music App UML Diagram</vt:lpstr>
      <vt:lpstr>Quick Summary of UML Diagram </vt:lpstr>
      <vt:lpstr>The Building Process of Orange Juice Music App</vt:lpstr>
      <vt:lpstr>What I Have Learned</vt:lpstr>
      <vt:lpstr>Orange Juice Music App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Kauppila</dc:creator>
  <cp:lastModifiedBy>Jason Kauppila</cp:lastModifiedBy>
  <cp:revision>20</cp:revision>
  <dcterms:created xsi:type="dcterms:W3CDTF">2022-11-27T23:59:45Z</dcterms:created>
  <dcterms:modified xsi:type="dcterms:W3CDTF">2022-11-29T01:22:12Z</dcterms:modified>
</cp:coreProperties>
</file>

<file path=docProps/thumbnail.jpeg>
</file>